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1" r:id="rId6"/>
    <p:sldId id="354" r:id="rId7"/>
    <p:sldId id="358" r:id="rId8"/>
    <p:sldId id="352" r:id="rId9"/>
    <p:sldId id="349" r:id="rId10"/>
    <p:sldId id="355" r:id="rId11"/>
    <p:sldId id="356" r:id="rId12"/>
    <p:sldId id="357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43E45-2D65-470C-9CC5-83F22F63BFB9}" v="1" dt="2023-11-27T00:57:00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646"/>
  </p:normalViewPr>
  <p:slideViewPr>
    <p:cSldViewPr snapToGrid="0" snapToObjects="1" showGuides="1">
      <p:cViewPr varScale="1">
        <p:scale>
          <a:sx n="250" d="100"/>
          <a:sy n="250" d="100"/>
        </p:scale>
        <p:origin x="192" y="4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an Ravndal" userId="9275e59b205dffd7" providerId="LiveId" clId="{4B643E45-2D65-470C-9CC5-83F22F63BFB9}"/>
    <pc:docChg chg="custSel addSld modSld">
      <pc:chgData name="Kristian Ravndal" userId="9275e59b205dffd7" providerId="LiveId" clId="{4B643E45-2D65-470C-9CC5-83F22F63BFB9}" dt="2023-11-27T02:03:08.360" v="557" actId="6549"/>
      <pc:docMkLst>
        <pc:docMk/>
      </pc:docMkLst>
      <pc:sldChg chg="modSp mod">
        <pc:chgData name="Kristian Ravndal" userId="9275e59b205dffd7" providerId="LiveId" clId="{4B643E45-2D65-470C-9CC5-83F22F63BFB9}" dt="2023-11-27T01:59:54.545" v="463" actId="108"/>
        <pc:sldMkLst>
          <pc:docMk/>
          <pc:sldMk cId="1250634373" sldId="349"/>
        </pc:sldMkLst>
        <pc:spChg chg="mod">
          <ac:chgData name="Kristian Ravndal" userId="9275e59b205dffd7" providerId="LiveId" clId="{4B643E45-2D65-470C-9CC5-83F22F63BFB9}" dt="2023-11-27T01:59:54.545" v="463" actId="108"/>
          <ac:spMkLst>
            <pc:docMk/>
            <pc:sldMk cId="1250634373" sldId="349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3:45.439" v="299" actId="6549"/>
        <pc:sldMkLst>
          <pc:docMk/>
          <pc:sldMk cId="2249031310" sldId="351"/>
        </pc:sldMkLst>
        <pc:spChg chg="mod">
          <ac:chgData name="Kristian Ravndal" userId="9275e59b205dffd7" providerId="LiveId" clId="{4B643E45-2D65-470C-9CC5-83F22F63BFB9}" dt="2023-11-27T01:53:45.439" v="299" actId="6549"/>
          <ac:spMkLst>
            <pc:docMk/>
            <pc:sldMk cId="2249031310" sldId="351"/>
            <ac:spMk id="4" creationId="{5AC76B71-3E57-E2F3-291A-39B418022AD7}"/>
          </ac:spMkLst>
        </pc:spChg>
      </pc:sldChg>
      <pc:sldChg chg="modSp setBg">
        <pc:chgData name="Kristian Ravndal" userId="9275e59b205dffd7" providerId="LiveId" clId="{4B643E45-2D65-470C-9CC5-83F22F63BFB9}" dt="2023-11-27T00:57:00.472" v="133"/>
        <pc:sldMkLst>
          <pc:docMk/>
          <pc:sldMk cId="3984182267" sldId="352"/>
        </pc:sldMkLst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" creationId="{E7D2945C-94BA-AC11-295D-E4CACAC7E5F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4" creationId="{F7A615C6-5B0E-9C55-4354-0FE24FAB35EE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0" creationId="{DD2A3633-9718-8A40-B15C-581BB873165D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1" creationId="{8F648E53-A674-2192-7737-52A353F09A1B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8" creationId="{197F046A-7911-3E0E-7D88-A57CF0028A0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0" creationId="{A63CC359-8A44-9313-ADA5-3E961D2CC84F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2" creationId="{3DB2DABA-9EFA-FC6D-50D6-0493014B4A51}"/>
          </ac:spMkLst>
        </pc:spChg>
      </pc:sldChg>
      <pc:sldChg chg="modSp mod">
        <pc:chgData name="Kristian Ravndal" userId="9275e59b205dffd7" providerId="LiveId" clId="{4B643E45-2D65-470C-9CC5-83F22F63BFB9}" dt="2023-11-27T02:02:15.927" v="498" actId="313"/>
        <pc:sldMkLst>
          <pc:docMk/>
          <pc:sldMk cId="260389221" sldId="355"/>
        </pc:sldMkLst>
        <pc:spChg chg="mod">
          <ac:chgData name="Kristian Ravndal" userId="9275e59b205dffd7" providerId="LiveId" clId="{4B643E45-2D65-470C-9CC5-83F22F63BFB9}" dt="2023-11-27T02:02:15.927" v="498" actId="313"/>
          <ac:spMkLst>
            <pc:docMk/>
            <pc:sldMk cId="260389221" sldId="355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2:03:08.360" v="557" actId="6549"/>
        <pc:sldMkLst>
          <pc:docMk/>
          <pc:sldMk cId="102522590" sldId="356"/>
        </pc:sldMkLst>
        <pc:spChg chg="mod">
          <ac:chgData name="Kristian Ravndal" userId="9275e59b205dffd7" providerId="LiveId" clId="{4B643E45-2D65-470C-9CC5-83F22F63BFB9}" dt="2023-11-27T02:03:08.360" v="557" actId="6549"/>
          <ac:spMkLst>
            <pc:docMk/>
            <pc:sldMk cId="102522590" sldId="356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2:24.019" v="158" actId="6549"/>
        <pc:sldMkLst>
          <pc:docMk/>
          <pc:sldMk cId="2399375894" sldId="357"/>
        </pc:sldMkLst>
        <pc:spChg chg="mod">
          <ac:chgData name="Kristian Ravndal" userId="9275e59b205dffd7" providerId="LiveId" clId="{4B643E45-2D65-470C-9CC5-83F22F63BFB9}" dt="2023-11-27T01:52:24.019" v="158" actId="6549"/>
          <ac:spMkLst>
            <pc:docMk/>
            <pc:sldMk cId="2399375894" sldId="357"/>
            <ac:spMk id="10" creationId="{3DE9D673-7BF2-01CB-1E4A-4D047DB8D364}"/>
          </ac:spMkLst>
        </pc:spChg>
      </pc:sldChg>
      <pc:sldChg chg="delSp modSp add mod">
        <pc:chgData name="Kristian Ravndal" userId="9275e59b205dffd7" providerId="LiveId" clId="{4B643E45-2D65-470C-9CC5-83F22F63BFB9}" dt="2023-11-27T01:54:34.194" v="333" actId="478"/>
        <pc:sldMkLst>
          <pc:docMk/>
          <pc:sldMk cId="4135589842" sldId="358"/>
        </pc:sldMkLst>
        <pc:spChg chg="mod">
          <ac:chgData name="Kristian Ravndal" userId="9275e59b205dffd7" providerId="LiveId" clId="{4B643E45-2D65-470C-9CC5-83F22F63BFB9}" dt="2023-11-27T01:54:15.297" v="312" actId="20577"/>
          <ac:spMkLst>
            <pc:docMk/>
            <pc:sldMk cId="4135589842" sldId="358"/>
            <ac:spMk id="2" creationId="{7D58ABCF-B0F6-3B9E-078F-2A8A22C56DAA}"/>
          </ac:spMkLst>
        </pc:spChg>
        <pc:spChg chg="del mod">
          <ac:chgData name="Kristian Ravndal" userId="9275e59b205dffd7" providerId="LiveId" clId="{4B643E45-2D65-470C-9CC5-83F22F63BFB9}" dt="2023-11-27T01:54:34.194" v="333" actId="478"/>
          <ac:spMkLst>
            <pc:docMk/>
            <pc:sldMk cId="4135589842" sldId="358"/>
            <ac:spMk id="4" creationId="{5AC76B71-3E57-E2F3-291A-39B418022A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27/11/2023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23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461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258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230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60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is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527164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.net</a:t>
            </a:r>
            <a:r>
              <a:rPr lang="en-GB" dirty="0"/>
              <a:t> boost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Kristian Ravndal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Introductions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About this course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Rough list of contents day 1- 4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Speaker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Kristian Ravndal</a:t>
            </a:r>
          </a:p>
          <a:p>
            <a:pPr rtl="0"/>
            <a:r>
              <a:rPr lang="nb-NO" dirty="0"/>
              <a:t>Partner / Senior Consultant @ Aurum</a:t>
            </a:r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0261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Participants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5589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About!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This is not a </a:t>
            </a:r>
            <a:r>
              <a:rPr lang="en-US" dirty="0"/>
              <a:t>lecture</a:t>
            </a:r>
            <a:r>
              <a:rPr lang="nb-NO" dirty="0"/>
              <a:t>. This is a </a:t>
            </a:r>
            <a:r>
              <a:rPr lang="nb-NO" dirty="0" err="1"/>
              <a:t>boost</a:t>
            </a:r>
            <a:r>
              <a:rPr lang="nb-NO" dirty="0"/>
              <a:t> to </a:t>
            </a:r>
            <a:r>
              <a:rPr lang="nb-NO" dirty="0" err="1"/>
              <a:t>get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started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in </a:t>
            </a:r>
            <a:r>
              <a:rPr lang="nb-NO" dirty="0" err="1"/>
              <a:t>PwC</a:t>
            </a:r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Presentations</a:t>
            </a:r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Show and tell</a:t>
            </a:r>
            <a:endParaRPr lang="en-GB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Assignments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Intro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C#/.net overview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 vs python</a:t>
            </a:r>
          </a:p>
          <a:p>
            <a:r>
              <a:rPr lang="en-GB" dirty="0">
                <a:solidFill>
                  <a:srgbClr val="6796E6"/>
                </a:solidFill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IDEs 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cli + Hello World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Debugging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Exceptions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1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Creating an app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Configuring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HttpClient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Logging /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IoC / Extensions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MVC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vs “minimal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”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Unit testing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Credential Store 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2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38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5541" y="1693821"/>
            <a:ext cx="10493300" cy="5174811"/>
          </a:xfrm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.net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Azure services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Quest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3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52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Entity Framework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TrustD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Build and deploy in PwC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Deep dive!</a:t>
            </a: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4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9375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203</Words>
  <Application>Microsoft Office PowerPoint</Application>
  <PresentationFormat>Widescreen</PresentationFormat>
  <Paragraphs>69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Nova</vt:lpstr>
      <vt:lpstr>Biome</vt:lpstr>
      <vt:lpstr>Biome Light</vt:lpstr>
      <vt:lpstr>Calibri</vt:lpstr>
      <vt:lpstr>Consolas</vt:lpstr>
      <vt:lpstr>Segoe UI</vt:lpstr>
      <vt:lpstr>Office Theme</vt:lpstr>
      <vt:lpstr>.net boost</vt:lpstr>
      <vt:lpstr>Agenda</vt:lpstr>
      <vt:lpstr>Speaker</vt:lpstr>
      <vt:lpstr>Participants</vt:lpstr>
      <vt:lpstr>About!</vt:lpstr>
      <vt:lpstr>Day 1</vt:lpstr>
      <vt:lpstr>Day 2</vt:lpstr>
      <vt:lpstr>Day 3</vt:lpstr>
      <vt:lpstr>Day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boost</dc:title>
  <dc:creator>Kristian Ravndal</dc:creator>
  <cp:lastModifiedBy>Kristian Ravndal</cp:lastModifiedBy>
  <cp:revision>1</cp:revision>
  <dcterms:created xsi:type="dcterms:W3CDTF">2023-11-26T23:53:29Z</dcterms:created>
  <dcterms:modified xsi:type="dcterms:W3CDTF">2023-11-27T02:03:13Z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